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18" r:id="rId10"/>
    <p:sldId id="320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8/Base%20Behaviour%20Definition.t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yuztechnologies/SoperaStreriaTraining/blob/master/RAP/Day%2028/Processor/02_ZC_PROC_Booking_M_00%20.txt" TargetMode="External"/><Relationship Id="rId5" Type="http://schemas.openxmlformats.org/officeDocument/2006/relationships/hyperlink" Target="https://github.com/soyuztechnologies/SoperaStreriaTraining/blob/master/RAP/Day%2028/Processor/01_ZC_PROC_Travel_M_00.txt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8/Processor/03_Behaviour%20Definition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8/Processor/04_Service%20Definition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28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28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737190" y="986357"/>
            <a:ext cx="7962085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Understanding Base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Implementation of Base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Projection CDS View for Processor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Create/Implement Behaviour Definition for Processor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Definition to Expose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 Service Binding</a:t>
            </a:r>
          </a:p>
        </p:txBody>
      </p:sp>
    </p:spTree>
    <p:extLst>
      <p:ext uri="{BB962C8B-B14F-4D97-AF65-F5344CB8AC3E}">
        <p14:creationId xmlns:p14="http://schemas.microsoft.com/office/powerpoint/2010/main" val="4190391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z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Implementing Base Behavior Definition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84" y="1328368"/>
            <a:ext cx="5161905" cy="498095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37828" y="1196752"/>
            <a:ext cx="3096344" cy="165618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</a:t>
            </a:r>
            <a:r>
              <a:rPr lang="en-US" dirty="0" smtClean="0">
                <a:hlinkClick r:id="rId4"/>
              </a:rPr>
              <a:t>ZI_TRAVEL_M_00</a:t>
            </a:r>
            <a:r>
              <a:rPr lang="en-US" dirty="0" smtClean="0"/>
              <a:t>”</a:t>
            </a:r>
          </a:p>
          <a:p>
            <a:pPr algn="ctr"/>
            <a:r>
              <a:rPr lang="en-US" dirty="0" smtClean="0"/>
              <a:t>Behavior Definition for Base CDS’s Views 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34172" y="2060848"/>
            <a:ext cx="10081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Projection CDS View’s for Processor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68" y="1688409"/>
            <a:ext cx="5095893" cy="4836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846"/>
          <a:stretch/>
        </p:blipFill>
        <p:spPr>
          <a:xfrm>
            <a:off x="633937" y="1688409"/>
            <a:ext cx="5244451" cy="483693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6238428" y="980728"/>
            <a:ext cx="24680" cy="57144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0635" y="908720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Travel Info “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ZC_TRAVEL_PROCESSOR_M_00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5291" y="920914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Booking Info “</a:t>
            </a:r>
            <a:r>
              <a:rPr lang="en-US" sz="2000" dirty="0" smtClean="0">
                <a:solidFill>
                  <a:schemeClr val="bg1"/>
                </a:solidFill>
                <a:hlinkClick r:id="rId6"/>
              </a:rPr>
              <a:t>ZC_BOOKING_PROCESSOR_M_00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Behaviour Definition for Processor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76" y="1800690"/>
            <a:ext cx="6180952" cy="321904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42" y="1628800"/>
            <a:ext cx="3888432" cy="165618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“</a:t>
            </a:r>
            <a:r>
              <a:rPr lang="en-US" sz="2000" dirty="0" smtClean="0">
                <a:hlinkClick r:id="rId4"/>
              </a:rPr>
              <a:t>ZC_TRAVEL_PROCESSOR_M_00</a:t>
            </a:r>
            <a:r>
              <a:rPr lang="en-US" dirty="0" smtClean="0"/>
              <a:t>”</a:t>
            </a:r>
          </a:p>
          <a:p>
            <a:pPr algn="ctr"/>
            <a:r>
              <a:rPr lang="en-US" dirty="0" smtClean="0"/>
              <a:t>Behavior Definition for Projection CDS’s Views of Processor.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52674" y="2492896"/>
            <a:ext cx="10081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2492896"/>
            <a:ext cx="7928516" cy="38029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5820" y="980728"/>
            <a:ext cx="4608512" cy="127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“</a:t>
            </a:r>
            <a:r>
              <a:rPr lang="en-US" dirty="0" smtClean="0">
                <a:hlinkClick r:id="rId4"/>
              </a:rPr>
              <a:t>ZTRAVEL_PROCESSOR_M_00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Service Definition for Expose 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 (OData)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1203542"/>
            <a:ext cx="7838095" cy="528571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18748" y="3689994"/>
            <a:ext cx="2945776" cy="1224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After Creating Service Binding , Select Entity and Click on Preview 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447536" y="4293096"/>
            <a:ext cx="8756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Final Result of Processor App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323" r="8476"/>
          <a:stretch/>
        </p:blipFill>
        <p:spPr>
          <a:xfrm>
            <a:off x="609442" y="980728"/>
            <a:ext cx="5896682" cy="3041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00" y="3937415"/>
            <a:ext cx="4926226" cy="252725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886500" y="1916832"/>
            <a:ext cx="1152128" cy="5760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-10800000">
            <a:off x="5374331" y="4941169"/>
            <a:ext cx="1152128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254652" y="1268760"/>
            <a:ext cx="3324732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Screen with Search Bar &amp; Filter Bar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049599" y="4300942"/>
            <a:ext cx="3324732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Screen with Travel and Booking Data,</a:t>
            </a:r>
          </a:p>
          <a:p>
            <a:pPr algn="ctr"/>
            <a:r>
              <a:rPr lang="en-US" dirty="0" smtClean="0"/>
              <a:t>&amp; C-R-U-D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9576</TotalTime>
  <Words>285</Words>
  <Application>Microsoft Office PowerPoint</Application>
  <PresentationFormat>Custom</PresentationFormat>
  <Paragraphs>69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Implementing Base Behavior Definition</vt:lpstr>
      <vt:lpstr>Projection CDS View’s for Processor</vt:lpstr>
      <vt:lpstr>Behaviour Definition for Processor</vt:lpstr>
      <vt:lpstr>Service Definition </vt:lpstr>
      <vt:lpstr>Service Binding (OData)</vt:lpstr>
      <vt:lpstr>Final Result of Processor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279</cp:revision>
  <dcterms:created xsi:type="dcterms:W3CDTF">2013-09-12T13:05:01Z</dcterms:created>
  <dcterms:modified xsi:type="dcterms:W3CDTF">2021-09-21T11:28:14Z</dcterms:modified>
</cp:coreProperties>
</file>